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" roundtripDataSignature="AMtx7mg8n6v0E/y3R328jwLFixSSrWa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customschemas.google.com/relationships/presentationmetadata" Target="metadata"/><Relationship Id="rId3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viewProps" Target="viewProps.xml"/><Relationship Id="rId16" Type="http://schemas.openxmlformats.org/officeDocument/2006/relationships/customXml" Target="../customXml/item3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2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83e723e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b83e723e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83e723ea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b83e723ea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IAM Users,Groups and Roles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386425"/>
            <a:ext cx="35514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Users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Groups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Roles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52600" y="991625"/>
            <a:ext cx="53949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User can be understood as an entity that AWS creates: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Users are people who are working on the AWS in a company.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One user represents one person.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52600" y="458575"/>
            <a:ext cx="5735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3e723eac_2_0"/>
          <p:cNvSpPr txBox="1"/>
          <p:nvPr>
            <p:ph idx="1" type="body"/>
          </p:nvPr>
        </p:nvSpPr>
        <p:spPr>
          <a:xfrm>
            <a:off x="752600" y="991625"/>
            <a:ext cx="53949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5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Example: In a university project 5 students: John, Roy, Kenny, Austin and David are working.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John, Kenny and David have to create instances and Austin and Roy have to make S3 buckets.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140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 we can make two groups here.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b83e723eac_2_0"/>
          <p:cNvSpPr txBox="1"/>
          <p:nvPr>
            <p:ph type="title"/>
          </p:nvPr>
        </p:nvSpPr>
        <p:spPr>
          <a:xfrm>
            <a:off x="752600" y="458575"/>
            <a:ext cx="5735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83e723eac_2_6"/>
          <p:cNvSpPr txBox="1"/>
          <p:nvPr>
            <p:ph idx="1" type="body"/>
          </p:nvPr>
        </p:nvSpPr>
        <p:spPr>
          <a:xfrm>
            <a:off x="582200" y="1050000"/>
            <a:ext cx="55374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5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Requests to any AWS service be it Amazon S3 or EC2.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Create another security layer apart from using their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login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details.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Enhance the security of their accounts by using the AWS feature.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140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ssociated with only one AWS account.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b83e723eac_2_6"/>
          <p:cNvSpPr txBox="1"/>
          <p:nvPr>
            <p:ph type="title"/>
          </p:nvPr>
        </p:nvSpPr>
        <p:spPr>
          <a:xfrm>
            <a:off x="582200" y="330000"/>
            <a:ext cx="57357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type="title"/>
          </p:nvPr>
        </p:nvSpPr>
        <p:spPr>
          <a:xfrm>
            <a:off x="678225" y="445025"/>
            <a:ext cx="4629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Groups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4"/>
          <p:cNvSpPr txBox="1"/>
          <p:nvPr>
            <p:ph idx="1" type="body"/>
          </p:nvPr>
        </p:nvSpPr>
        <p:spPr>
          <a:xfrm>
            <a:off x="768425" y="1103075"/>
            <a:ext cx="52674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different users come together they form a group.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Permissions of all the users in group.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There cannot be one group inside another group.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Users are added to a group they cannot join group on their own.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>
            <p:ph type="title"/>
          </p:nvPr>
        </p:nvSpPr>
        <p:spPr>
          <a:xfrm>
            <a:off x="752600" y="445025"/>
            <a:ext cx="46293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690625" y="1239400"/>
            <a:ext cx="54444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ermissions to access various resources.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Help the users in performing their tasks.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Permissions are attached to a role.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For a role, no security credentials are required.</a:t>
            </a: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792E4394-EE15-42BC-8630-2BC9EDF570C5}"/>
</file>

<file path=customXml/itemProps2.xml><?xml version="1.0" encoding="utf-8"?>
<ds:datastoreItem xmlns:ds="http://schemas.openxmlformats.org/officeDocument/2006/customXml" ds:itemID="{069B092B-995A-4A59-8B3B-71C8614BDAB3}"/>
</file>

<file path=customXml/itemProps3.xml><?xml version="1.0" encoding="utf-8"?>
<ds:datastoreItem xmlns:ds="http://schemas.openxmlformats.org/officeDocument/2006/customXml" ds:itemID="{D3788E32-DA14-4E29-AB6D-599B6E00DCD5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